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Dean" initials="AD" lastIdx="1" clrIdx="0">
    <p:extLst>
      <p:ext uri="{19B8F6BF-5375-455C-9EA6-DF929625EA0E}">
        <p15:presenceInfo xmlns:p15="http://schemas.microsoft.com/office/powerpoint/2012/main" userId="7944b24695430a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AD8"/>
    <a:srgbClr val="FC7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3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41BC-8B7C-4B5C-A710-043AE8E3B5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A474-6228-4E91-B8B3-33F3AC24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reefexperience.com.au/tour-information/gallery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g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www.animalfacts.ca/top-10-greater-barrier-reef-animals/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://www.sbs.com.au/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5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rot="386043">
            <a:off x="1534570" y="2589207"/>
            <a:ext cx="1650510" cy="1386201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26" y="1730901"/>
            <a:ext cx="4872167" cy="4108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6" y="3276600"/>
            <a:ext cx="1362438" cy="2380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4037" y="2676435"/>
            <a:ext cx="1431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Follow me to explore!</a:t>
            </a:r>
            <a:endParaRPr lang="en-US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920137" y="6019800"/>
            <a:ext cx="723900" cy="7048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133350" y="6019800"/>
            <a:ext cx="733425" cy="70485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0136" y="190872"/>
            <a:ext cx="11090889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Great Barrier Reef 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The Wetlands – </a:t>
            </a:r>
            <a:r>
              <a:rPr lang="en-US" sz="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C730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Catchment Areas</a:t>
            </a:r>
            <a:endParaRPr lang="en-US" sz="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C730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11149618" y="6019800"/>
            <a:ext cx="781050" cy="70485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350" y="242136"/>
            <a:ext cx="656622" cy="6566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1213505">
            <a:off x="3608898" y="6010375"/>
            <a:ext cx="3058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7"/>
              </a:rPr>
              <a:t>Photo credit: reefexperience.com.au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73251" y="3245821"/>
            <a:ext cx="1386023" cy="2450813"/>
          </a:xfrm>
          <a:prstGeom prst="rect">
            <a:avLst/>
          </a:prstGeom>
          <a:noFill/>
          <a:ln w="508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412" y="1490094"/>
            <a:ext cx="1851639" cy="923330"/>
          </a:xfrm>
          <a:prstGeom prst="rect">
            <a:avLst/>
          </a:prstGeom>
          <a:solidFill>
            <a:srgbClr val="F0DAD8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“girl” to explore the 3 areas.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695325" y="2501094"/>
            <a:ext cx="342900" cy="65168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12" y="74670"/>
            <a:ext cx="5585527" cy="368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42649" y="349507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hlinkClick r:id="rId5"/>
              </a:rPr>
              <a:t>Photo credit: www.sbs.com.au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3073084" y="-67508"/>
            <a:ext cx="5720429" cy="830997"/>
          </a:xfrm>
          <a:prstGeom prst="blockArc">
            <a:avLst>
              <a:gd name="adj1" fmla="val 3760882"/>
              <a:gd name="adj2" fmla="val 0"/>
              <a:gd name="adj3" fmla="val 2500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Great </a:t>
            </a:r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Barrier</a:t>
            </a:r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Reef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0074" y="6525298"/>
            <a:ext cx="8172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Credit for other pictures: </a:t>
            </a:r>
            <a:r>
              <a:rPr lang="en-US" sz="1200" dirty="0" smtClean="0">
                <a:hlinkClick r:id="rId6"/>
              </a:rPr>
              <a:t>http://www.animalfacts.ca/top-10-greater-barrier-reef-animals/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Block Arc 9"/>
          <p:cNvSpPr/>
          <p:nvPr/>
        </p:nvSpPr>
        <p:spPr>
          <a:xfrm>
            <a:off x="3073084" y="505888"/>
            <a:ext cx="5720429" cy="523220"/>
          </a:xfrm>
          <a:prstGeom prst="blockArc">
            <a:avLst>
              <a:gd name="adj1" fmla="val 3760882"/>
              <a:gd name="adj2" fmla="val 0"/>
              <a:gd name="adj3" fmla="val 2500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Top 5 Animals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5" y="275990"/>
            <a:ext cx="2734424" cy="351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" y="3792459"/>
            <a:ext cx="3130521" cy="248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" y="799599"/>
            <a:ext cx="3105788" cy="248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4" y="3992843"/>
            <a:ext cx="3499898" cy="244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7" y="3986672"/>
            <a:ext cx="3053039" cy="22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Block Arc 15"/>
          <p:cNvSpPr/>
          <p:nvPr/>
        </p:nvSpPr>
        <p:spPr>
          <a:xfrm>
            <a:off x="8686702" y="342613"/>
            <a:ext cx="3739033" cy="523220"/>
          </a:xfrm>
          <a:prstGeom prst="blockArc">
            <a:avLst>
              <a:gd name="adj1" fmla="val 3760882"/>
              <a:gd name="adj2" fmla="val 0"/>
              <a:gd name="adj3" fmla="val 2500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Box Jellyfish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-273181" y="3846345"/>
            <a:ext cx="3739033" cy="461665"/>
          </a:xfrm>
          <a:prstGeom prst="blockArc">
            <a:avLst>
              <a:gd name="adj1" fmla="val 3760882"/>
              <a:gd name="adj2" fmla="val 0"/>
              <a:gd name="adj3" fmla="val 2500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Hammerhead Shark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18" name="Block Arc 17"/>
          <p:cNvSpPr/>
          <p:nvPr/>
        </p:nvSpPr>
        <p:spPr>
          <a:xfrm>
            <a:off x="1104900" y="2683534"/>
            <a:ext cx="2589028" cy="523220"/>
          </a:xfrm>
          <a:prstGeom prst="blockArc">
            <a:avLst>
              <a:gd name="adj1" fmla="val 3760882"/>
              <a:gd name="adj2" fmla="val 0"/>
              <a:gd name="adj3" fmla="val 2500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Lionfish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4200556" y="3991892"/>
            <a:ext cx="3739033" cy="461665"/>
          </a:xfrm>
          <a:prstGeom prst="blockArc">
            <a:avLst>
              <a:gd name="adj1" fmla="val 3760882"/>
              <a:gd name="adj2" fmla="val 0"/>
              <a:gd name="adj3" fmla="val 2500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Turtle-Headed Sea Snake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8686701" y="3948403"/>
            <a:ext cx="3739033" cy="461665"/>
          </a:xfrm>
          <a:prstGeom prst="blockArc">
            <a:avLst>
              <a:gd name="adj1" fmla="val 3760882"/>
              <a:gd name="adj2" fmla="val 0"/>
              <a:gd name="adj3" fmla="val 2500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Dugong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599" y="74670"/>
            <a:ext cx="609600" cy="609600"/>
          </a:xfrm>
          <a:prstGeom prst="rect">
            <a:avLst/>
          </a:prstGeom>
        </p:spPr>
      </p:pic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747444" y="6268123"/>
            <a:ext cx="527663" cy="5143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Help 22">
            <a:hlinkClick r:id="" action="ppaction://noaction" highlightClick="1"/>
          </p:cNvPr>
          <p:cNvSpPr/>
          <p:nvPr/>
        </p:nvSpPr>
        <p:spPr>
          <a:xfrm>
            <a:off x="43441" y="6268123"/>
            <a:ext cx="573055" cy="51435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00" y="874227"/>
            <a:ext cx="2966484" cy="2332527"/>
          </a:xfrm>
          <a:prstGeom prst="rect">
            <a:avLst/>
          </a:prstGeom>
          <a:noFill/>
          <a:ln w="508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47444" y="90253"/>
            <a:ext cx="342900" cy="65168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25007" y="115954"/>
            <a:ext cx="1935826" cy="646331"/>
          </a:xfrm>
          <a:prstGeom prst="rect">
            <a:avLst/>
          </a:prstGeom>
          <a:solidFill>
            <a:srgbClr val="F0DAD8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any animal to learn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64</Words>
  <Application>Microsoft Office PowerPoint</Application>
  <PresentationFormat>Widescreen</PresentationFormat>
  <Paragraphs>14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Dean</dc:creator>
  <cp:lastModifiedBy>Amy Dean</cp:lastModifiedBy>
  <cp:revision>12</cp:revision>
  <dcterms:created xsi:type="dcterms:W3CDTF">2015-10-30T01:53:43Z</dcterms:created>
  <dcterms:modified xsi:type="dcterms:W3CDTF">2015-10-31T01:49:57Z</dcterms:modified>
</cp:coreProperties>
</file>